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BLOOD </a:t>
            </a:r>
            <a:r>
              <a:rPr lang="en-US" sz="4800" b="1" dirty="0" smtClean="0"/>
              <a:t>GLUCOSE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1912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408712"/>
          </a:xfrm>
        </p:spPr>
      </p:pic>
    </p:spTree>
    <p:extLst>
      <p:ext uri="{BB962C8B-B14F-4D97-AF65-F5344CB8AC3E}">
        <p14:creationId xmlns:p14="http://schemas.microsoft.com/office/powerpoint/2010/main" val="287393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408712"/>
          </a:xfrm>
        </p:spPr>
      </p:pic>
    </p:spTree>
    <p:extLst>
      <p:ext uri="{BB962C8B-B14F-4D97-AF65-F5344CB8AC3E}">
        <p14:creationId xmlns:p14="http://schemas.microsoft.com/office/powerpoint/2010/main" val="51734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1" cy="6480720"/>
          </a:xfrm>
        </p:spPr>
      </p:pic>
    </p:spTree>
    <p:extLst>
      <p:ext uri="{BB962C8B-B14F-4D97-AF65-F5344CB8AC3E}">
        <p14:creationId xmlns:p14="http://schemas.microsoft.com/office/powerpoint/2010/main" val="196851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408712"/>
          </a:xfrm>
        </p:spPr>
      </p:pic>
    </p:spTree>
    <p:extLst>
      <p:ext uri="{BB962C8B-B14F-4D97-AF65-F5344CB8AC3E}">
        <p14:creationId xmlns:p14="http://schemas.microsoft.com/office/powerpoint/2010/main" val="12593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1" cy="6408712"/>
          </a:xfrm>
        </p:spPr>
      </p:pic>
    </p:spTree>
    <p:extLst>
      <p:ext uri="{BB962C8B-B14F-4D97-AF65-F5344CB8AC3E}">
        <p14:creationId xmlns:p14="http://schemas.microsoft.com/office/powerpoint/2010/main" val="403766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63329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329602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409354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3" cy="6192688"/>
          </a:xfrm>
        </p:spPr>
      </p:pic>
    </p:spTree>
    <p:extLst>
      <p:ext uri="{BB962C8B-B14F-4D97-AF65-F5344CB8AC3E}">
        <p14:creationId xmlns:p14="http://schemas.microsoft.com/office/powerpoint/2010/main" val="24705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1" cy="6192688"/>
          </a:xfrm>
        </p:spPr>
      </p:pic>
    </p:spTree>
    <p:extLst>
      <p:ext uri="{BB962C8B-B14F-4D97-AF65-F5344CB8AC3E}">
        <p14:creationId xmlns:p14="http://schemas.microsoft.com/office/powerpoint/2010/main" val="34618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5" cy="6336704"/>
          </a:xfrm>
        </p:spPr>
      </p:pic>
    </p:spTree>
    <p:extLst>
      <p:ext uri="{BB962C8B-B14F-4D97-AF65-F5344CB8AC3E}">
        <p14:creationId xmlns:p14="http://schemas.microsoft.com/office/powerpoint/2010/main" val="226901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480720"/>
          </a:xfrm>
        </p:spPr>
      </p:pic>
    </p:spTree>
    <p:extLst>
      <p:ext uri="{BB962C8B-B14F-4D97-AF65-F5344CB8AC3E}">
        <p14:creationId xmlns:p14="http://schemas.microsoft.com/office/powerpoint/2010/main" val="301418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170447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403106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246048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336762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404352595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عرض على الشاشة (3:4)‏</PresentationFormat>
  <Paragraphs>1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BLOOD GLUCOSE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 Hatem</dc:creator>
  <cp:lastModifiedBy>DR.Ahmed Saker 2o1O</cp:lastModifiedBy>
  <cp:revision>3</cp:revision>
  <dcterms:created xsi:type="dcterms:W3CDTF">2019-12-03T16:44:58Z</dcterms:created>
  <dcterms:modified xsi:type="dcterms:W3CDTF">2019-12-04T16:15:12Z</dcterms:modified>
</cp:coreProperties>
</file>